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BD8A6B3-C75D-459E-AEB1-095CDC6141D0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F337-9129-4F8F-8220-45E416B61105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0DB5D-D283-43D9-99FA-4938CF11B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3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DB5D-D283-43D9-99FA-4938CF11BF9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2416754-EC20-43D9-BD1E-071813DED5C0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89B5-7B79-4D54-8EC1-9B55BBC1C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754-EC20-43D9-BD1E-071813DED5C0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89B5-7B79-4D54-8EC1-9B55BBC1C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754-EC20-43D9-BD1E-071813DED5C0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89B5-7B79-4D54-8EC1-9B55BBC1C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754-EC20-43D9-BD1E-071813DED5C0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89B5-7B79-4D54-8EC1-9B55BBC1C13F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754-EC20-43D9-BD1E-071813DED5C0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89B5-7B79-4D54-8EC1-9B55BBC1C13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754-EC20-43D9-BD1E-071813DED5C0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89B5-7B79-4D54-8EC1-9B55BBC1C13F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754-EC20-43D9-BD1E-071813DED5C0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89B5-7B79-4D54-8EC1-9B55BBC1C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754-EC20-43D9-BD1E-071813DED5C0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89B5-7B79-4D54-8EC1-9B55BBC1C13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754-EC20-43D9-BD1E-071813DED5C0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89B5-7B79-4D54-8EC1-9B55BBC1C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754-EC20-43D9-BD1E-071813DED5C0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89B5-7B79-4D54-8EC1-9B55BBC1C13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754-EC20-43D9-BD1E-071813DED5C0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89B5-7B79-4D54-8EC1-9B55BBC1C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2416754-EC20-43D9-BD1E-071813DED5C0}" type="datetimeFigureOut">
              <a:rPr lang="it-IT" smtClean="0"/>
              <a:t>09/01/2016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5E589B5-7B79-4D54-8EC1-9B55BBC1C13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The Tudor </a:t>
            </a:r>
            <a:r>
              <a:rPr lang="it-IT" dirty="0" err="1"/>
              <a:t>Dynasty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it-IT" sz="3600" dirty="0"/>
              <a:t>1485-1603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32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Pictures\tu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5" y="473790"/>
            <a:ext cx="8104901" cy="5835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Henry </a:t>
            </a:r>
            <a:r>
              <a:rPr lang="it-IT" sz="3200" dirty="0" smtClean="0"/>
              <a:t>VII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>(1485-1509)</a:t>
            </a:r>
            <a:endParaRPr lang="it-IT" sz="32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Henry Tudor married Elizabeth of York (daughter of Edward IV).  </a:t>
            </a:r>
          </a:p>
          <a:p>
            <a:r>
              <a:rPr lang="en-US" sz="1600" dirty="0"/>
              <a:t>Henry had defeated Richard III at the Battle of Bosworth Field, ending the Wars of the Roses.  </a:t>
            </a:r>
          </a:p>
          <a:p>
            <a:r>
              <a:rPr lang="en-US" sz="1600" dirty="0"/>
              <a:t>Henry VII went on to forge international relationships through the marriages of his children. </a:t>
            </a:r>
          </a:p>
          <a:p>
            <a:endParaRPr lang="it-IT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 b="11686"/>
          <a:stretch>
            <a:fillRect/>
          </a:stretch>
        </p:blipFill>
        <p:spPr>
          <a:xfrm>
            <a:off x="899592" y="1340768"/>
            <a:ext cx="4036640" cy="410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5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Henry viii </a:t>
            </a:r>
            <a:r>
              <a:rPr lang="it-IT" sz="3200" dirty="0" smtClean="0"/>
              <a:t>(1509-1547</a:t>
            </a:r>
            <a:r>
              <a:rPr lang="it-IT" sz="3200" dirty="0"/>
              <a:t>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Made England a great naval power</a:t>
            </a:r>
          </a:p>
          <a:p>
            <a:r>
              <a:rPr lang="en-US" sz="1600" dirty="0"/>
              <a:t>Married 6 times</a:t>
            </a:r>
          </a:p>
          <a:p>
            <a:r>
              <a:rPr lang="en-US" sz="1600" dirty="0"/>
              <a:t>Broke with Catholic Church &amp; started the Church of England</a:t>
            </a:r>
          </a:p>
          <a:p>
            <a:r>
              <a:rPr lang="en-US" sz="1600" dirty="0"/>
              <a:t>Seized monastery lands &amp; sold to wealthy landowners</a:t>
            </a:r>
          </a:p>
          <a:p>
            <a:r>
              <a:rPr lang="en-US" sz="1600" dirty="0"/>
              <a:t>House of Commons increased its power during this reign </a:t>
            </a:r>
          </a:p>
          <a:p>
            <a:endParaRPr lang="it-IT" dirty="0"/>
          </a:p>
        </p:txBody>
      </p:sp>
      <p:pic>
        <p:nvPicPr>
          <p:cNvPr id="11" name="Segnaposto immagine 10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t="-259" r="-387" b="17009"/>
          <a:stretch/>
        </p:blipFill>
        <p:spPr>
          <a:xfrm>
            <a:off x="1191860" y="1268760"/>
            <a:ext cx="3524156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35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1772816"/>
            <a:ext cx="2819400" cy="599440"/>
          </a:xfrm>
        </p:spPr>
        <p:txBody>
          <a:bodyPr/>
          <a:lstStyle/>
          <a:p>
            <a:r>
              <a:rPr lang="it-IT" sz="3200" dirty="0"/>
              <a:t>Edward i</a:t>
            </a:r>
            <a:br>
              <a:rPr lang="it-IT" sz="3200" dirty="0"/>
            </a:br>
            <a:r>
              <a:rPr lang="it-IT" sz="3200" dirty="0" smtClean="0"/>
              <a:t>(1547-1553</a:t>
            </a:r>
            <a:r>
              <a:rPr lang="it-IT" sz="3200" dirty="0"/>
              <a:t>)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" t="-652" r="459" b="25806"/>
          <a:stretch/>
        </p:blipFill>
        <p:spPr>
          <a:xfrm>
            <a:off x="1113532" y="1412776"/>
            <a:ext cx="3602484" cy="385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700" dirty="0"/>
              <a:t>Only 9 years old when he became king</a:t>
            </a:r>
          </a:p>
          <a:p>
            <a:r>
              <a:rPr lang="en-US" sz="1700" dirty="0"/>
              <a:t>Was advised by Protestant leaders</a:t>
            </a:r>
          </a:p>
          <a:p>
            <a:r>
              <a:rPr lang="en-US" sz="1700" dirty="0"/>
              <a:t>Thomas Cranmer, Archbishop of Canterbury</a:t>
            </a:r>
          </a:p>
          <a:p>
            <a:r>
              <a:rPr lang="en-US" sz="1700" dirty="0"/>
              <a:t>England was in a time of turmoil</a:t>
            </a:r>
          </a:p>
          <a:p>
            <a:r>
              <a:rPr lang="en-US" sz="1700" dirty="0"/>
              <a:t>Edward died at the age of 15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96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MARY I</a:t>
            </a:r>
            <a:br>
              <a:rPr lang="it-IT" sz="2800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Bloody</a:t>
            </a:r>
            <a:r>
              <a:rPr lang="it-IT" sz="2800" dirty="0" smtClean="0"/>
              <a:t> mary:1553-1558)</a:t>
            </a:r>
            <a:endParaRPr lang="it-IT" sz="2800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1485" r="-86" b="23319"/>
          <a:stretch/>
        </p:blipFill>
        <p:spPr>
          <a:xfrm>
            <a:off x="1043608" y="1628800"/>
            <a:ext cx="367240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3312384"/>
          </a:xfrm>
        </p:spPr>
        <p:txBody>
          <a:bodyPr>
            <a:normAutofit fontScale="92500"/>
          </a:bodyPr>
          <a:lstStyle/>
          <a:p>
            <a:r>
              <a:rPr lang="en-US" sz="1600" dirty="0"/>
              <a:t>Married Philip II of Spain in 1554</a:t>
            </a:r>
          </a:p>
          <a:p>
            <a:r>
              <a:rPr lang="en-US" sz="1600" dirty="0"/>
              <a:t>Met strong opposition in England</a:t>
            </a:r>
          </a:p>
          <a:p>
            <a:r>
              <a:rPr lang="en-US" sz="1600" dirty="0"/>
              <a:t>Restored Catholicism in 1555</a:t>
            </a:r>
          </a:p>
          <a:p>
            <a:r>
              <a:rPr lang="en-US" sz="1600" dirty="0"/>
              <a:t>Had about 300 Protestants burned at the stake for heresy</a:t>
            </a:r>
          </a:p>
          <a:p>
            <a:r>
              <a:rPr lang="en-US" sz="1600" dirty="0"/>
              <a:t>Involved England in a war with France</a:t>
            </a:r>
          </a:p>
          <a:p>
            <a:r>
              <a:rPr lang="en-US" sz="1600" dirty="0"/>
              <a:t>England lost the port of Calais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69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/>
              <a:t>Elizabeth</a:t>
            </a:r>
            <a:r>
              <a:rPr lang="it-IT" sz="2800" dirty="0"/>
              <a:t> I </a:t>
            </a:r>
            <a:br>
              <a:rPr lang="it-IT" sz="2800" dirty="0"/>
            </a:br>
            <a:r>
              <a:rPr lang="it-IT" sz="2800" dirty="0" smtClean="0"/>
              <a:t>(1558-1603</a:t>
            </a:r>
            <a:r>
              <a:rPr lang="it-IT" sz="2800" dirty="0"/>
              <a:t>)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7179" r="391" b="15837"/>
          <a:stretch/>
        </p:blipFill>
        <p:spPr>
          <a:xfrm>
            <a:off x="1115616" y="1484784"/>
            <a:ext cx="3494270" cy="388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3240376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Became queen at the age of 25</a:t>
            </a:r>
          </a:p>
          <a:p>
            <a:r>
              <a:rPr lang="en-US" sz="6400" dirty="0"/>
              <a:t>Used her authority for the common good of her people</a:t>
            </a:r>
          </a:p>
          <a:p>
            <a:r>
              <a:rPr lang="en-US" sz="6400" dirty="0" smtClean="0"/>
              <a:t>Her </a:t>
            </a:r>
            <a:r>
              <a:rPr lang="en-US" sz="6400" dirty="0"/>
              <a:t>reign was one of England’s great cultural periods.</a:t>
            </a:r>
          </a:p>
          <a:p>
            <a:r>
              <a:rPr lang="en-US" sz="6400" dirty="0"/>
              <a:t>She strongly supported the arts, e.g. the theater and Shakespeare</a:t>
            </a:r>
          </a:p>
          <a:p>
            <a:r>
              <a:rPr lang="en-US" sz="6400" dirty="0"/>
              <a:t>The English language was transformed into one of beauty, grace, vigor, and clarity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2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moda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52</TotalTime>
  <Words>227</Words>
  <Application>Microsoft Office PowerPoint</Application>
  <PresentationFormat>Presentazione su schermo 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Alta moda</vt:lpstr>
      <vt:lpstr>The Tudor Dynasty</vt:lpstr>
      <vt:lpstr>Presentazione standard di PowerPoint</vt:lpstr>
      <vt:lpstr>Henry VII (1485-1509)</vt:lpstr>
      <vt:lpstr>Henry viii (1509-1547)</vt:lpstr>
      <vt:lpstr>Edward i (1547-1553)</vt:lpstr>
      <vt:lpstr>MARY I (Bloody mary:1553-1558)</vt:lpstr>
      <vt:lpstr>Elizabeth I  (1558-1603)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Tudor Dynasty</dc:title>
  <dc:creator>asus</dc:creator>
  <cp:lastModifiedBy>asus</cp:lastModifiedBy>
  <cp:revision>7</cp:revision>
  <dcterms:created xsi:type="dcterms:W3CDTF">2015-12-12T22:32:06Z</dcterms:created>
  <dcterms:modified xsi:type="dcterms:W3CDTF">2016-01-09T18:54:17Z</dcterms:modified>
</cp:coreProperties>
</file>